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92" r:id="rId7"/>
    <p:sldId id="270" r:id="rId8"/>
    <p:sldId id="262" r:id="rId9"/>
    <p:sldId id="275" r:id="rId10"/>
    <p:sldId id="280" r:id="rId11"/>
    <p:sldId id="287" r:id="rId12"/>
    <p:sldId id="288" r:id="rId13"/>
    <p:sldId id="283" r:id="rId14"/>
    <p:sldId id="289" r:id="rId15"/>
    <p:sldId id="294" r:id="rId16"/>
    <p:sldId id="293" r:id="rId17"/>
    <p:sldId id="274" r:id="rId18"/>
    <p:sldId id="28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329" autoAdjust="0"/>
    <p:restoredTop sz="84865" autoAdjust="0"/>
  </p:normalViewPr>
  <p:slideViewPr>
    <p:cSldViewPr snapToGrid="0" snapToObjects="1">
      <p:cViewPr varScale="1">
        <p:scale>
          <a:sx n="132" d="100"/>
          <a:sy n="132" d="100"/>
        </p:scale>
        <p:origin x="1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August-2020" TargetMode="External"/><Relationship Id="rId2" Type="http://schemas.openxmlformats.org/officeDocument/2006/relationships/hyperlink" Target="https://gitter.im/opengeospatial/OGC-API-Sprint-August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_api_covera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Coverages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August 10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A978B-154A-FB4F-8DD7-42C0CE0A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E545D-097E-5444-BF79-889FC47C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Github</a:t>
            </a:r>
            <a:r>
              <a:rPr lang="en-US" dirty="0"/>
              <a:t> Repo?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2B787-9A93-F548-9EC0-27F8A37D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943019"/>
            <a:ext cx="7673222" cy="4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50BCD6-4D97-4948-9AFC-0096F6D2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facilitate demonstrations involving multiple sprint participants, please consider these Areas of Interest.</a:t>
            </a:r>
          </a:p>
          <a:p>
            <a:endParaRPr lang="en-US" dirty="0"/>
          </a:p>
          <a:p>
            <a:r>
              <a:rPr lang="en-US" dirty="0"/>
              <a:t>Southern AOI</a:t>
            </a:r>
          </a:p>
          <a:p>
            <a:pPr lvl="1"/>
            <a:r>
              <a:rPr lang="en-US" dirty="0"/>
              <a:t>Reported location of the MV </a:t>
            </a:r>
            <a:r>
              <a:rPr lang="en-US" dirty="0" err="1"/>
              <a:t>Wakashio</a:t>
            </a:r>
            <a:r>
              <a:rPr lang="en-US" dirty="0"/>
              <a:t> oil spill</a:t>
            </a:r>
          </a:p>
          <a:p>
            <a:pPr lvl="1"/>
            <a:endParaRPr lang="en-US" dirty="0"/>
          </a:p>
          <a:p>
            <a:r>
              <a:rPr lang="en-US" dirty="0"/>
              <a:t>Northern AOI</a:t>
            </a:r>
          </a:p>
          <a:p>
            <a:pPr lvl="1"/>
            <a:r>
              <a:rPr lang="en-US" dirty="0"/>
              <a:t>Central London, as per previous Sprint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421C18-AD42-4E42-A06F-EB7D6AA73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56C7A6-A885-BB45-92E5-F7D23A32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Areas of Interest</a:t>
            </a:r>
          </a:p>
        </p:txBody>
      </p:sp>
    </p:spTree>
    <p:extLst>
      <p:ext uri="{BB962C8B-B14F-4D97-AF65-F5344CB8AC3E}">
        <p14:creationId xmlns:p14="http://schemas.microsoft.com/office/powerpoint/2010/main" val="47488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DDC78-6613-814E-AFAC-8F08B61D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800BD-EB02-664E-B42B-D463423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Gitter</a:t>
            </a:r>
            <a:r>
              <a:rPr lang="en-US" dirty="0"/>
              <a:t>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8A363-1A0C-F24E-9760-8A3D21D5ED16}"/>
              </a:ext>
            </a:extLst>
          </p:cNvPr>
          <p:cNvSpPr txBox="1"/>
          <p:nvPr/>
        </p:nvSpPr>
        <p:spPr>
          <a:xfrm>
            <a:off x="2796479" y="6110341"/>
            <a:ext cx="66189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gitter.im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opengeospatial</a:t>
            </a:r>
            <a:r>
              <a:rPr lang="en-US" dirty="0">
                <a:solidFill>
                  <a:schemeClr val="bg1"/>
                </a:solidFill>
              </a:rPr>
              <a:t>/OGC-API-Sprint-August-2020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AE177-A7A5-FF4B-8A05-AB0F6BA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82" y="1059484"/>
            <a:ext cx="8959507" cy="50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1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7B4FB5-E8E1-C84A-817E-F4634061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12" y="1028700"/>
            <a:ext cx="10361776" cy="54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31223" cy="52379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OGC API - Coverages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Objectives of the OGC API – Coverages Sprint</a:t>
            </a:r>
          </a:p>
          <a:p>
            <a:pPr lvl="1"/>
            <a:r>
              <a:rPr lang="en-US" dirty="0"/>
              <a:t>Develop prototype implementations of OGC API – Coverages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Coverages play a key role in Environmental Management, Defense, Earth Observation and helping us to understand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https://gitter.im/opengeospatial/OGC-API-Sprint-August-2020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https://github.com/opengeospatial/OGC-API-Sprint-August-2020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https://github.com/opengeospatial/ogc_api_coverages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59033654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528</Words>
  <Application>Microsoft Macintosh PowerPoint</Application>
  <PresentationFormat>Widescreen</PresentationFormat>
  <Paragraphs>98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Ways of Working</vt:lpstr>
      <vt:lpstr>Sprint Cycle</vt:lpstr>
      <vt:lpstr>Logistics</vt:lpstr>
      <vt:lpstr>What’s on the Github Repo?</vt:lpstr>
      <vt:lpstr>Shared Areas of Interest</vt:lpstr>
      <vt:lpstr>Gitter Channel</vt:lpstr>
      <vt:lpstr>Sprint Schedule: August 10th, 2020</vt:lpstr>
      <vt:lpstr>Sprint Schedule: August 11th, 2020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223</cp:revision>
  <dcterms:created xsi:type="dcterms:W3CDTF">2020-04-17T22:01:33Z</dcterms:created>
  <dcterms:modified xsi:type="dcterms:W3CDTF">2020-08-11T12:51:36Z</dcterms:modified>
</cp:coreProperties>
</file>